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61"/>
  </p:notesMasterIdLst>
  <p:handoutMasterIdLst>
    <p:handoutMasterId r:id="rId62"/>
  </p:handoutMasterIdLst>
  <p:sldIdLst>
    <p:sldId id="265" r:id="rId2"/>
    <p:sldId id="558" r:id="rId3"/>
    <p:sldId id="559" r:id="rId4"/>
    <p:sldId id="560" r:id="rId5"/>
    <p:sldId id="561" r:id="rId6"/>
    <p:sldId id="562" r:id="rId7"/>
    <p:sldId id="563" r:id="rId8"/>
    <p:sldId id="564" r:id="rId9"/>
    <p:sldId id="570" r:id="rId10"/>
    <p:sldId id="566" r:id="rId11"/>
    <p:sldId id="567" r:id="rId12"/>
    <p:sldId id="565" r:id="rId13"/>
    <p:sldId id="568" r:id="rId14"/>
    <p:sldId id="569" r:id="rId15"/>
    <p:sldId id="571" r:id="rId16"/>
    <p:sldId id="572" r:id="rId17"/>
    <p:sldId id="573" r:id="rId18"/>
    <p:sldId id="574" r:id="rId19"/>
    <p:sldId id="575" r:id="rId20"/>
    <p:sldId id="576" r:id="rId21"/>
    <p:sldId id="577" r:id="rId22"/>
    <p:sldId id="580" r:id="rId23"/>
    <p:sldId id="578" r:id="rId24"/>
    <p:sldId id="581" r:id="rId25"/>
    <p:sldId id="579" r:id="rId26"/>
    <p:sldId id="582" r:id="rId27"/>
    <p:sldId id="583" r:id="rId28"/>
    <p:sldId id="584" r:id="rId29"/>
    <p:sldId id="586" r:id="rId30"/>
    <p:sldId id="585" r:id="rId31"/>
    <p:sldId id="587" r:id="rId32"/>
    <p:sldId id="589" r:id="rId33"/>
    <p:sldId id="590" r:id="rId34"/>
    <p:sldId id="591" r:id="rId35"/>
    <p:sldId id="592" r:id="rId36"/>
    <p:sldId id="593" r:id="rId37"/>
    <p:sldId id="588" r:id="rId38"/>
    <p:sldId id="594" r:id="rId39"/>
    <p:sldId id="595" r:id="rId40"/>
    <p:sldId id="612" r:id="rId41"/>
    <p:sldId id="613" r:id="rId42"/>
    <p:sldId id="596" r:id="rId43"/>
    <p:sldId id="597" r:id="rId44"/>
    <p:sldId id="598" r:id="rId45"/>
    <p:sldId id="599" r:id="rId46"/>
    <p:sldId id="600" r:id="rId47"/>
    <p:sldId id="601" r:id="rId48"/>
    <p:sldId id="617" r:id="rId49"/>
    <p:sldId id="603" r:id="rId50"/>
    <p:sldId id="604" r:id="rId51"/>
    <p:sldId id="606" r:id="rId52"/>
    <p:sldId id="607" r:id="rId53"/>
    <p:sldId id="609" r:id="rId54"/>
    <p:sldId id="608" r:id="rId55"/>
    <p:sldId id="614" r:id="rId56"/>
    <p:sldId id="615" r:id="rId57"/>
    <p:sldId id="611" r:id="rId58"/>
    <p:sldId id="610" r:id="rId59"/>
    <p:sldId id="616" r:id="rId6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5" autoAdjust="0"/>
    <p:restoredTop sz="84054" autoAdjust="0"/>
  </p:normalViewPr>
  <p:slideViewPr>
    <p:cSldViewPr>
      <p:cViewPr varScale="1">
        <p:scale>
          <a:sx n="137" d="100"/>
          <a:sy n="137" d="100"/>
        </p:scale>
        <p:origin x="2382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3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2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6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88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99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6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4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7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5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30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70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8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2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7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4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142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89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97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177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980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9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31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6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424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8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aymard.com/blog/line-length-readabil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CSS/Pseudo-classe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Down and Dirty CSS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Items…</a:t>
            </a:r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HTML template in the file provided to you, create an external CSS stylesheet to modify the typography of each of the body paragraphs.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Letter-spacing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3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Fonts</a:t>
            </a: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62054-CCE0-42D8-B17A-2C0769BA0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38200"/>
            <a:ext cx="5715000" cy="55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a close look at the Bootstrap-powered HTML document slacked out to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876300" y="3507873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265E42-E2D0-B849-8A06-B76681188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26298"/>
            <a:ext cx="9146249" cy="19265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C5E0E9-572F-4C4D-BF7D-7FA233649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01529"/>
            <a:ext cx="9129713" cy="23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BC06B-75B0-464F-A2DF-D60A1150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64960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Think of a few reasons why you would want to use “pre-defined” CSS. 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Think of a few scenarios where you would want to use “pre-defined” CSS over custom CSS.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39B19-A4EF-4C83-89CC-36D813861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708572"/>
            <a:ext cx="1891713" cy="45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6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your group members: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1BD884-CBA8-45C2-8A0B-E1F1EE1C4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85800"/>
            <a:ext cx="8677515" cy="558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Advice: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While in this program, concentrate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Invest in books and outside tutorials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you finish the program.</a:t>
            </a:r>
          </a:p>
        </p:txBody>
      </p:sp>
    </p:spTree>
    <p:extLst>
      <p:ext uri="{BB962C8B-B14F-4D97-AF65-F5344CB8AC3E}">
        <p14:creationId xmlns:p14="http://schemas.microsoft.com/office/powerpoint/2010/main" val="1843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 said,</a:t>
            </a:r>
          </a:p>
          <a:p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 you truly feel the need for outside resources…</a:t>
            </a:r>
          </a:p>
        </p:txBody>
      </p:sp>
    </p:spTree>
    <p:extLst>
      <p:ext uri="{BB962C8B-B14F-4D97-AF65-F5344CB8AC3E}">
        <p14:creationId xmlns:p14="http://schemas.microsoft.com/office/powerpoint/2010/main" val="8859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10860</TotalTime>
  <Words>1653</Words>
  <Application>Microsoft Office PowerPoint</Application>
  <PresentationFormat>On-screen Show (4:3)</PresentationFormat>
  <Paragraphs>308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Roboto</vt:lpstr>
      <vt:lpstr>Unbranded</vt:lpstr>
      <vt:lpstr>Down and Dirty CSS</vt:lpstr>
      <vt:lpstr>A Few Admin Items…</vt:lpstr>
      <vt:lpstr>Homework is Due!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Tammer Galal</cp:lastModifiedBy>
  <cp:revision>1493</cp:revision>
  <cp:lastPrinted>2016-01-30T16:23:56Z</cp:lastPrinted>
  <dcterms:created xsi:type="dcterms:W3CDTF">2015-01-20T17:19:00Z</dcterms:created>
  <dcterms:modified xsi:type="dcterms:W3CDTF">2018-09-20T11:56:20Z</dcterms:modified>
</cp:coreProperties>
</file>